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69" r:id="rId4"/>
    <p:sldId id="268" r:id="rId5"/>
    <p:sldId id="258" r:id="rId6"/>
    <p:sldId id="278" r:id="rId7"/>
    <p:sldId id="256" r:id="rId8"/>
    <p:sldId id="270" r:id="rId9"/>
    <p:sldId id="265" r:id="rId10"/>
    <p:sldId id="27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6DD"/>
    <a:srgbClr val="C9EAF3"/>
    <a:srgbClr val="B8E1DD"/>
    <a:srgbClr val="59ADC7"/>
    <a:srgbClr val="5ABAB1"/>
    <a:srgbClr val="00A3C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58" autoAdjust="0"/>
  </p:normalViewPr>
  <p:slideViewPr>
    <p:cSldViewPr snapToGrid="0">
      <p:cViewPr>
        <p:scale>
          <a:sx n="65" d="100"/>
          <a:sy n="65" d="100"/>
        </p:scale>
        <p:origin x="-164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460C-0B61-4CED-AF43-B808E565892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BF03-1AA1-4587-9555-AC3B45468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9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Operator of the water system in Bethania, Mexico.  The system was installed 14 years ago, he has been the operator from day 1. 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about 100 bottles per day to the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0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6BF03-1AA1-4587-9555-AC3B454685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88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Antonio and Maria, consumers of the water from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Carpizo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purification system. Before the system was installed they only drank water from the well. For the past 3 years, thanks to LWW they have only drank purified water.  They feel better and are happy to see that their grandchildren are able to grow up healthy and drinking clean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6BF03-1AA1-4587-9555-AC3B454685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5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 photo of the health educators—the hand washing brigade joined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was at church all day every day during the training and became quite the hand washing champion!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6BF03-1AA1-4587-9555-AC3B454685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1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2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2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6BF03-1AA1-4587-9555-AC3B454685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9686C-BE55-4E42-98E3-0BF34DAE2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795EF8-9E20-4E99-B1C5-48782FFCA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1C19BA-C54D-4229-ABB1-62EFF3CA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B2D21-71BE-401E-87AC-4DDD4A98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5D8765-3241-4226-8696-A869A688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9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D440A-07F8-4CFB-B605-1814BB5B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E510BF-87AB-4788-AC28-2A5E97937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A013B-8800-45AD-92C4-D9FA8854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B3FE3A-6C51-49CB-ABDE-ADAEEED3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CC28B9-83A1-4403-A996-663B32C0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43A25C-02FD-4AF2-AE66-270CE1B03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12585-186D-48B2-83AF-9EFD8F907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815729-5E32-49CD-9EA0-07A0FB19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1E144-DEBE-4E50-93BC-ECD8A495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53AF3A-2E1B-4C13-8559-C2F2EC9D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991C4-531E-497C-BE5F-1AC8D691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C6938-B760-40FA-AB32-B61B6C9C3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C0D5D-C539-4BF9-8918-E224D682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32866-904D-4F32-AA32-7D15107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0E53BB-68D0-43C5-A961-5985D42F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929A9-4CE4-4ED1-A7E4-AF3AE208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170D90-E238-47D4-9E1E-F574F10AD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90BA81-EBB8-4499-9279-9D77D456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8D7D9-4F3F-4ED0-9F9B-29F912BC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B6C1D-94C5-435C-9408-D633F142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8E0F78-D08A-4B0B-AF5E-AC4F5370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AB2E-3821-4724-A18F-C28F82D61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22BF7B-5F26-4745-B3FE-77EDA4A7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D2938F-58AA-4432-8DCF-793FF606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F5BA1-B09E-46AA-9E32-BEAB42F8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12A656-5B70-4C3B-845B-CF226692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93BA1-5FA1-4A73-8A8D-511742AC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00377A-E701-4673-9DD1-A6C43C534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78E4D6-810C-4AB8-8D50-D5026F5B7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433023-C02A-48BE-9A09-908A321E5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4D4805-7098-4532-8E48-FE78CE85A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7E9215-DF2C-4353-96B6-4D4C18D3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6DFA4F-1A41-443D-853D-BB3E0B99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C659D5-90D9-4D28-894A-202AA313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93957-C71C-4A29-9E45-6BCCB66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461BE3-6F8E-4D9A-9913-FE0A6E0B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A78D1B-7C9B-40C2-BF43-CCA9122F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C42D5-B889-4CFA-82CB-F8D65BBC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6984E5-BFDB-4F00-95BE-067F34FB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FED399-BE7A-475A-8A3D-FE13AC0B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7B5511-676C-4EDD-8ADF-0D622858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A2175-D35D-4BD5-8535-E7A32A72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EF6135-9FFA-4CAC-A1F7-294DC639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ABF199-8EB4-4BDA-A0ED-5AB13C20B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D21690-C9E0-4B50-8A0D-FE94FB22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437C21-8F64-4C42-B884-1CBC1F1C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66E97D-8199-4FEE-A663-DAA7F9DA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8A1E5-5586-4D05-A93D-DCD47A95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6E1E9E-52EB-4BB4-AB8B-8052348F9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0DBCF8-78FD-42BB-AF38-D8A8A64C0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BCB52D-178D-4394-8580-AC340834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384FAD-A83C-4F04-AC25-97DA052F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F19EB-72BA-43BE-B103-9BAC4567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F4711E-390E-4E2C-BF8B-97524DC0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39370-5757-4536-97D0-8B7DC263B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89F16-F884-4BDB-A2BA-86B285E6D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296A-35A9-4A0C-8EB5-C79275A1F26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C17C88-E3A9-48DD-B2CF-A46FE2CFD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57BD4F-E045-46F1-A45F-0CF39CF1E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8906-101F-46EA-B4D4-5492D273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56B3CD-2D11-4AE0-88DB-72A4EB509CE1}"/>
              </a:ext>
            </a:extLst>
          </p:cNvPr>
          <p:cNvSpPr/>
          <p:nvPr/>
        </p:nvSpPr>
        <p:spPr>
          <a:xfrm>
            <a:off x="0" y="0"/>
            <a:ext cx="122033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E5371B-DC16-4BAE-9ED0-5824A95DF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53" y="0"/>
            <a:ext cx="12203353" cy="3946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519E10-A1D4-4743-9CBD-E69919804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453" y="5543550"/>
            <a:ext cx="1758877" cy="9810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C6F4123-1311-435F-AC35-CE33E013EF75}"/>
              </a:ext>
            </a:extLst>
          </p:cNvPr>
          <p:cNvGrpSpPr/>
          <p:nvPr/>
        </p:nvGrpSpPr>
        <p:grpSpPr>
          <a:xfrm>
            <a:off x="3757564" y="4239491"/>
            <a:ext cx="4665518" cy="2285133"/>
            <a:chOff x="3543300" y="4239491"/>
            <a:chExt cx="4665518" cy="22851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D9F41E9-87A0-4E57-B565-5C63E552F9B2}"/>
                </a:ext>
              </a:extLst>
            </p:cNvPr>
            <p:cNvSpPr/>
            <p:nvPr/>
          </p:nvSpPr>
          <p:spPr>
            <a:xfrm>
              <a:off x="3543300" y="4239491"/>
              <a:ext cx="4665518" cy="2285133"/>
            </a:xfrm>
            <a:prstGeom prst="rect">
              <a:avLst/>
            </a:prstGeom>
            <a:solidFill>
              <a:srgbClr val="8D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1BE46EE-F6EA-4128-A335-C86359A8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2681" y="4417026"/>
              <a:ext cx="4160308" cy="1930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8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8E1417-283A-4A27-858C-9B55988C0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24"/>
          <a:stretch/>
        </p:blipFill>
        <p:spPr>
          <a:xfrm>
            <a:off x="3524250" y="342900"/>
            <a:ext cx="51435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56B3CD-2D11-4AE0-88DB-72A4EB509CE1}"/>
              </a:ext>
            </a:extLst>
          </p:cNvPr>
          <p:cNvSpPr/>
          <p:nvPr/>
        </p:nvSpPr>
        <p:spPr>
          <a:xfrm>
            <a:off x="0" y="0"/>
            <a:ext cx="122033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E5371B-DC16-4BAE-9ED0-5824A95DF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53" y="0"/>
            <a:ext cx="12203353" cy="3946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11D221-3A46-4C9B-BFCF-F51DA1551D1F}"/>
              </a:ext>
            </a:extLst>
          </p:cNvPr>
          <p:cNvSpPr txBox="1"/>
          <p:nvPr/>
        </p:nvSpPr>
        <p:spPr>
          <a:xfrm>
            <a:off x="174591" y="5956266"/>
            <a:ext cx="30599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300" spc="130" dirty="0">
                <a:solidFill>
                  <a:schemeClr val="bg1"/>
                </a:solidFill>
                <a:latin typeface="Abadi" panose="020B0604020104020204" pitchFamily="34" charset="0"/>
              </a:rPr>
              <a:t>Thank you!</a:t>
            </a:r>
            <a:r>
              <a:rPr lang="en-US" sz="38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7163E2-0FD8-481C-BA5E-2BEA6487B2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453" y="5543550"/>
            <a:ext cx="1758877" cy="9810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3CC7EDB-4807-4C0B-97F6-64DBB6727A2C}"/>
              </a:ext>
            </a:extLst>
          </p:cNvPr>
          <p:cNvGrpSpPr/>
          <p:nvPr/>
        </p:nvGrpSpPr>
        <p:grpSpPr>
          <a:xfrm>
            <a:off x="3757564" y="4239491"/>
            <a:ext cx="4665518" cy="2285133"/>
            <a:chOff x="3543300" y="4239491"/>
            <a:chExt cx="4665518" cy="228513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D96A578-9834-44B5-8FD1-92044095ACF5}"/>
                </a:ext>
              </a:extLst>
            </p:cNvPr>
            <p:cNvSpPr/>
            <p:nvPr/>
          </p:nvSpPr>
          <p:spPr>
            <a:xfrm>
              <a:off x="3543300" y="4239491"/>
              <a:ext cx="4665518" cy="2285133"/>
            </a:xfrm>
            <a:prstGeom prst="rect">
              <a:avLst/>
            </a:prstGeom>
            <a:solidFill>
              <a:srgbClr val="8D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2C410D3-8071-4583-B9AE-EA397F80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2681" y="4417026"/>
              <a:ext cx="4160308" cy="1930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7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E62735-86B0-465F-B5B1-98D0C55FCF49}"/>
              </a:ext>
            </a:extLst>
          </p:cNvPr>
          <p:cNvSpPr/>
          <p:nvPr/>
        </p:nvSpPr>
        <p:spPr>
          <a:xfrm>
            <a:off x="0" y="0"/>
            <a:ext cx="122033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CD3244-16D6-409D-A66F-6FD8A780AE8A}"/>
              </a:ext>
            </a:extLst>
          </p:cNvPr>
          <p:cNvSpPr/>
          <p:nvPr/>
        </p:nvSpPr>
        <p:spPr>
          <a:xfrm>
            <a:off x="0" y="0"/>
            <a:ext cx="12203353" cy="385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2FA450-F46F-4B7E-94C0-DD4566C829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57" y="0"/>
            <a:ext cx="11267486" cy="385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B6683C-851D-462F-B84E-32F15A21F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453" y="5543550"/>
            <a:ext cx="1758877" cy="9810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40C1F5B-1A79-4618-8259-A14AF30C2CC1}"/>
              </a:ext>
            </a:extLst>
          </p:cNvPr>
          <p:cNvGrpSpPr/>
          <p:nvPr/>
        </p:nvGrpSpPr>
        <p:grpSpPr>
          <a:xfrm>
            <a:off x="3757564" y="4239491"/>
            <a:ext cx="4665518" cy="2285133"/>
            <a:chOff x="3543300" y="4239491"/>
            <a:chExt cx="4665518" cy="22851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81C8B91-F164-4053-94DA-40EFBAC4DD27}"/>
                </a:ext>
              </a:extLst>
            </p:cNvPr>
            <p:cNvSpPr/>
            <p:nvPr/>
          </p:nvSpPr>
          <p:spPr>
            <a:xfrm>
              <a:off x="3543300" y="4239491"/>
              <a:ext cx="4665518" cy="2285133"/>
            </a:xfrm>
            <a:prstGeom prst="rect">
              <a:avLst/>
            </a:prstGeom>
            <a:solidFill>
              <a:srgbClr val="8D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8939CA6-3258-4CD8-8CEB-3BAFBCB1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2681" y="4417026"/>
              <a:ext cx="4160308" cy="1930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26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BD4820-B615-42E7-8172-ABE3CD63F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361" y="0"/>
            <a:ext cx="9172575" cy="68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9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D71998-C04A-41DD-BD8A-D70D0054F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BD4820-B615-42E7-8172-ABE3CD63F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BD4820-B615-42E7-8172-ABE3CD63F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856" y="0"/>
            <a:ext cx="9158288" cy="68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A4D3AD-8992-4E65-8BAD-ABB38B4C5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524" y="742950"/>
            <a:ext cx="7800975" cy="537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AE7F8-BDA4-466E-9588-D220F069A2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1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E0832F-45BD-4519-A7C2-AB508CA64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849" y="0"/>
            <a:ext cx="782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2FBD57-DD05-42E0-8DEF-0D8A8D1EC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13" y="1"/>
            <a:ext cx="1027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3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101</Words>
  <Application>Microsoft Office PowerPoint</Application>
  <PresentationFormat>Custom</PresentationFormat>
  <Paragraphs>15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Cox</dc:creator>
  <cp:lastModifiedBy>User</cp:lastModifiedBy>
  <cp:revision>26</cp:revision>
  <dcterms:created xsi:type="dcterms:W3CDTF">2022-01-27T16:19:10Z</dcterms:created>
  <dcterms:modified xsi:type="dcterms:W3CDTF">2023-10-25T21:50:51Z</dcterms:modified>
</cp:coreProperties>
</file>